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9" r:id="rId2"/>
    <p:sldId id="258" r:id="rId3"/>
    <p:sldId id="257" r:id="rId4"/>
    <p:sldId id="261" r:id="rId5"/>
    <p:sldId id="260" r:id="rId6"/>
    <p:sldId id="266" r:id="rId7"/>
    <p:sldId id="265" r:id="rId8"/>
    <p:sldId id="268" r:id="rId9"/>
    <p:sldId id="267" r:id="rId10"/>
    <p:sldId id="264" r:id="rId11"/>
    <p:sldId id="263" r:id="rId12"/>
    <p:sldId id="262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6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3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639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854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6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8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7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7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4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7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3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5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0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65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2500"/>
            <a:ext cx="9231668" cy="42672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«</a:t>
            </a:r>
            <a:r>
              <a:rPr lang="ru-RU" sz="5300" b="1" dirty="0"/>
              <a:t>Развитие познавательно-исследовательской деятельности дошкольников через организацию детского экспериментирования</a:t>
            </a:r>
            <a:r>
              <a:rPr lang="ru-RU" sz="5300" b="1" dirty="0" smtClean="0"/>
              <a:t>»</a:t>
            </a:r>
            <a:br>
              <a:rPr lang="ru-RU" sz="5300" b="1" dirty="0" smtClean="0"/>
            </a:br>
            <a:r>
              <a:rPr lang="ru-RU" sz="5300" b="1" dirty="0"/>
              <a:t/>
            </a:r>
            <a:br>
              <a:rPr lang="ru-RU" sz="5300" b="1" dirty="0"/>
            </a:br>
            <a:r>
              <a:rPr lang="ru-RU" sz="4900" b="1" dirty="0"/>
              <a:t/>
            </a:r>
            <a:br>
              <a:rPr lang="ru-RU" sz="49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975100"/>
            <a:ext cx="10778066" cy="2882900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400" dirty="0" smtClean="0"/>
              <a:t> </a:t>
            </a:r>
            <a:r>
              <a:rPr lang="ru-RU" sz="9600" b="1" dirty="0" smtClean="0">
                <a:solidFill>
                  <a:schemeClr val="accent3"/>
                </a:solidFill>
              </a:rPr>
              <a:t>Подготовила :воспитатель </a:t>
            </a:r>
            <a:r>
              <a:rPr lang="ru-RU" sz="9600" b="1" dirty="0">
                <a:solidFill>
                  <a:schemeClr val="accent3"/>
                </a:solidFill>
              </a:rPr>
              <a:t>высшей </a:t>
            </a:r>
          </a:p>
          <a:p>
            <a:pPr>
              <a:spcBef>
                <a:spcPts val="0"/>
              </a:spcBef>
            </a:pPr>
            <a:r>
              <a:rPr lang="ru-RU" sz="9600" b="1" dirty="0" smtClean="0">
                <a:solidFill>
                  <a:schemeClr val="accent3"/>
                </a:solidFill>
              </a:rPr>
              <a:t>                                                     квалификационной </a:t>
            </a:r>
            <a:r>
              <a:rPr lang="ru-RU" sz="9600" b="1" dirty="0">
                <a:solidFill>
                  <a:schemeClr val="accent3"/>
                </a:solidFill>
              </a:rPr>
              <a:t>категории</a:t>
            </a:r>
          </a:p>
          <a:p>
            <a:pPr>
              <a:spcBef>
                <a:spcPts val="0"/>
              </a:spcBef>
            </a:pPr>
            <a:r>
              <a:rPr lang="ru-RU" sz="9600" b="1" dirty="0">
                <a:solidFill>
                  <a:schemeClr val="accent3"/>
                </a:solidFill>
              </a:rPr>
              <a:t>                                                      </a:t>
            </a:r>
            <a:r>
              <a:rPr lang="ru-RU" sz="9600" b="1" dirty="0" smtClean="0">
                <a:solidFill>
                  <a:schemeClr val="accent3"/>
                </a:solidFill>
              </a:rPr>
              <a:t>МАДОУ </a:t>
            </a:r>
            <a:r>
              <a:rPr lang="ru-RU" sz="9600" b="1" dirty="0">
                <a:solidFill>
                  <a:schemeClr val="accent3"/>
                </a:solidFill>
              </a:rPr>
              <a:t>«Детский сад «Белочка» </a:t>
            </a:r>
          </a:p>
          <a:p>
            <a:pPr>
              <a:spcBef>
                <a:spcPts val="0"/>
              </a:spcBef>
            </a:pPr>
            <a:r>
              <a:rPr lang="ru-RU" sz="9600" b="1" dirty="0">
                <a:solidFill>
                  <a:schemeClr val="accent3"/>
                </a:solidFill>
              </a:rPr>
              <a:t>                                                              </a:t>
            </a:r>
            <a:r>
              <a:rPr lang="ru-RU" sz="9600" b="1" dirty="0" smtClean="0">
                <a:solidFill>
                  <a:schemeClr val="accent3"/>
                </a:solidFill>
              </a:rPr>
              <a:t>Орлова Алла Ивановна.</a:t>
            </a:r>
            <a:endParaRPr lang="ru-RU" sz="9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"/>
            <a:ext cx="12192000" cy="1333500"/>
          </a:xfrm>
        </p:spPr>
        <p:txBody>
          <a:bodyPr>
            <a:noAutofit/>
          </a:bodyPr>
          <a:lstStyle/>
          <a:p>
            <a:r>
              <a:rPr lang="ru-RU" sz="4000" dirty="0"/>
              <a:t> </a:t>
            </a:r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проект </a:t>
            </a:r>
            <a:r>
              <a:rPr lang="ru-RU" sz="4000" b="1" dirty="0">
                <a:solidFill>
                  <a:srgbClr val="00B0F0"/>
                </a:solidFill>
              </a:rPr>
              <a:t>«Деревья — это наши друзья».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77899"/>
            <a:ext cx="12192000" cy="5880101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accent3"/>
                </a:solidFill>
              </a:rPr>
              <a:t>Тип проекта  — смешанный, по длительности — краткосрочный (1неделя).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3"/>
                </a:solidFill>
              </a:rPr>
              <a:t>                 Для </a:t>
            </a:r>
            <a:r>
              <a:rPr lang="ru-RU" sz="2400" dirty="0">
                <a:solidFill>
                  <a:schemeClr val="accent3"/>
                </a:solidFill>
              </a:rPr>
              <a:t>осуществления данной цели были поставлены задачи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1. Пробуждать интерес к природе.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2. Приобщить к процессу познания.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3. Формировать представления о жизни деревьев их строении.</a:t>
            </a:r>
          </a:p>
          <a:p>
            <a:r>
              <a:rPr lang="ru-RU" sz="2400" dirty="0" smtClean="0">
                <a:solidFill>
                  <a:schemeClr val="accent3"/>
                </a:solidFill>
              </a:rPr>
              <a:t>4. </a:t>
            </a:r>
            <a:r>
              <a:rPr lang="ru-RU" sz="2400" dirty="0">
                <a:solidFill>
                  <a:schemeClr val="accent3"/>
                </a:solidFill>
              </a:rPr>
              <a:t>Развивать речь, фантазию, наблюдательность</a:t>
            </a:r>
            <a:r>
              <a:rPr lang="ru-RU" sz="2400" dirty="0" smtClean="0">
                <a:solidFill>
                  <a:schemeClr val="accent3"/>
                </a:solidFill>
              </a:rPr>
              <a:t>.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 В результате реализации проекта: </a:t>
            </a:r>
            <a:endParaRPr lang="ru-RU" sz="2400" dirty="0" smtClean="0">
              <a:solidFill>
                <a:schemeClr val="accent3"/>
              </a:solidFill>
            </a:endParaRPr>
          </a:p>
          <a:p>
            <a:r>
              <a:rPr lang="ru-RU" sz="2400" dirty="0" smtClean="0">
                <a:solidFill>
                  <a:schemeClr val="accent3"/>
                </a:solidFill>
              </a:rPr>
              <a:t>Повысился </a:t>
            </a:r>
            <a:r>
              <a:rPr lang="ru-RU" sz="2400" dirty="0">
                <a:solidFill>
                  <a:schemeClr val="accent3"/>
                </a:solidFill>
              </a:rPr>
              <a:t>уровень экологических знаний, познавательной и речевой активности детей дошкольного </a:t>
            </a:r>
            <a:r>
              <a:rPr lang="ru-RU" sz="2400" dirty="0" smtClean="0">
                <a:solidFill>
                  <a:schemeClr val="accent3"/>
                </a:solidFill>
              </a:rPr>
              <a:t>возраста.</a:t>
            </a:r>
          </a:p>
          <a:p>
            <a:r>
              <a:rPr lang="ru-RU" sz="2400" dirty="0" smtClean="0">
                <a:solidFill>
                  <a:schemeClr val="accent3"/>
                </a:solidFill>
              </a:rPr>
              <a:t>1.Как </a:t>
            </a:r>
            <a:r>
              <a:rPr lang="ru-RU" sz="2400" dirty="0">
                <a:solidFill>
                  <a:schemeClr val="accent3"/>
                </a:solidFill>
              </a:rPr>
              <a:t>нарисовать сосну 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2. Детские загадки о сосне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3.Непосредственно образовательная деятельность «Ёлочка»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4.Раскрась листья дерева</a:t>
            </a:r>
          </a:p>
          <a:p>
            <a:r>
              <a:rPr lang="ru-RU" sz="2400" dirty="0">
                <a:solidFill>
                  <a:schemeClr val="accent3"/>
                </a:solidFill>
              </a:rPr>
              <a:t>5.Наблюдение на прогулке «Кто в домике живёт?»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8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1" y="-17777"/>
            <a:ext cx="5067299" cy="6875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-28233"/>
            <a:ext cx="5130800" cy="68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054101"/>
            <a:ext cx="9292176" cy="57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>   Спасибо </a:t>
            </a:r>
            <a:r>
              <a:rPr lang="ru-RU" sz="5400" b="1" dirty="0"/>
              <a:t>за внимание!</a:t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6734" y="1677989"/>
            <a:ext cx="8596668" cy="3880773"/>
          </a:xfrm>
        </p:spPr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4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9400"/>
            <a:ext cx="8403166" cy="1473199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Цели </a:t>
            </a:r>
            <a:r>
              <a:rPr lang="ru-RU" sz="4800" b="1" dirty="0"/>
              <a:t>экспериментирования </a:t>
            </a:r>
            <a:r>
              <a:rPr lang="ru-RU" sz="4800" b="1" dirty="0" smtClean="0"/>
              <a:t>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2628900" y="-1638300"/>
            <a:ext cx="6451600" cy="854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934" y="580847"/>
            <a:ext cx="121369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/>
                </a:solidFill>
              </a:rPr>
              <a:t>Развивать </a:t>
            </a:r>
            <a:r>
              <a:rPr lang="ru-RU" sz="2800" b="1" dirty="0">
                <a:solidFill>
                  <a:schemeClr val="accent3"/>
                </a:solidFill>
              </a:rPr>
              <a:t>у детей познавательные способности (анализ, синтез, классификация, сравнение, обобщение);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/>
                </a:solidFill>
              </a:rPr>
              <a:t>Развивать </a:t>
            </a:r>
            <a:r>
              <a:rPr lang="ru-RU" sz="2800" b="1" dirty="0">
                <a:solidFill>
                  <a:schemeClr val="accent3"/>
                </a:solidFill>
              </a:rPr>
              <a:t>мышление, речь – суждение в процессе познавательно – исследовательской деятельности: в выдвижении предположений, отборе способов проверки, достижении результата, их интерпретации и применении в деятельности.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/>
                </a:solidFill>
              </a:rPr>
              <a:t>Продолжать </a:t>
            </a:r>
            <a:r>
              <a:rPr lang="ru-RU" sz="2800" b="1" dirty="0">
                <a:solidFill>
                  <a:schemeClr val="accent3"/>
                </a:solidFill>
              </a:rPr>
              <a:t>воспитывать стремление сохранять и оберегать природный мир, видеть его красоту, следовать доступным экологическим правилам в деятельности и поведении.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/>
                </a:solidFill>
              </a:rPr>
              <a:t>Формировать опыт выполнения правил техники безопасности при проведении опытов и экспериментов.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/>
                </a:solidFill>
              </a:rPr>
              <a:t>Поддерживать интерес дошкольников к окружающей среде, удовлетворять детскую любознательность.</a:t>
            </a:r>
            <a:endParaRPr lang="ru-RU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850" y="-173269"/>
            <a:ext cx="6858000" cy="1702696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эксперименты </a:t>
            </a:r>
            <a:r>
              <a:rPr lang="ru-RU" sz="4400" dirty="0" smtClean="0"/>
              <a:t> 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766" y="1444136"/>
            <a:ext cx="8596668" cy="3880773"/>
          </a:xfrm>
        </p:spPr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75782" y="2331331"/>
            <a:ext cx="5708650" cy="31849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демонстрационные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50690" y="2271440"/>
            <a:ext cx="5712710" cy="3244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фронтальные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250690" y="957927"/>
            <a:ext cx="1623310" cy="1271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041207" y="1002825"/>
            <a:ext cx="1667049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5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4300"/>
            <a:ext cx="8596668" cy="1155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литература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16000"/>
            <a:ext cx="11734800" cy="413477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ru-RU" sz="3200" dirty="0" smtClean="0">
                <a:solidFill>
                  <a:schemeClr val="accent5"/>
                </a:solidFill>
              </a:rPr>
              <a:t>О</a:t>
            </a:r>
            <a:r>
              <a:rPr lang="ru-RU" sz="3200" dirty="0">
                <a:solidFill>
                  <a:schemeClr val="accent5"/>
                </a:solidFill>
              </a:rPr>
              <a:t>. В. </a:t>
            </a:r>
            <a:r>
              <a:rPr lang="ru-RU" sz="3200" dirty="0" err="1">
                <a:solidFill>
                  <a:schemeClr val="accent5"/>
                </a:solidFill>
              </a:rPr>
              <a:t>Дыбина</a:t>
            </a:r>
            <a:r>
              <a:rPr lang="ru-RU" sz="3200" dirty="0">
                <a:solidFill>
                  <a:schemeClr val="accent5"/>
                </a:solidFill>
              </a:rPr>
              <a:t> «Ознакомление предметным и социальным </a:t>
            </a:r>
            <a:r>
              <a:rPr lang="ru-RU" sz="3200" dirty="0" smtClean="0">
                <a:solidFill>
                  <a:schemeClr val="accent5"/>
                </a:solidFill>
              </a:rPr>
              <a:t>окружением»</a:t>
            </a:r>
          </a:p>
          <a:p>
            <a:pPr marL="457200" lvl="1" indent="0">
              <a:buNone/>
            </a:pPr>
            <a:r>
              <a:rPr lang="ru-RU" sz="3200" dirty="0" smtClean="0">
                <a:solidFill>
                  <a:schemeClr val="accent4"/>
                </a:solidFill>
              </a:rPr>
              <a:t>О.А</a:t>
            </a:r>
            <a:r>
              <a:rPr lang="ru-RU" sz="3200" dirty="0">
                <a:solidFill>
                  <a:schemeClr val="accent4"/>
                </a:solidFill>
              </a:rPr>
              <a:t>. </a:t>
            </a:r>
            <a:r>
              <a:rPr lang="ru-RU" sz="3200" dirty="0" err="1">
                <a:solidFill>
                  <a:schemeClr val="accent4"/>
                </a:solidFill>
              </a:rPr>
              <a:t>Соломенникова</a:t>
            </a:r>
            <a:r>
              <a:rPr lang="ru-RU" sz="3200" dirty="0">
                <a:solidFill>
                  <a:schemeClr val="accent4"/>
                </a:solidFill>
              </a:rPr>
              <a:t> «Ознакомление с природой в </a:t>
            </a:r>
            <a:r>
              <a:rPr lang="ru-RU" sz="3200" dirty="0" smtClean="0">
                <a:solidFill>
                  <a:schemeClr val="accent4"/>
                </a:solidFill>
              </a:rPr>
              <a:t>       детском саду».</a:t>
            </a:r>
          </a:p>
          <a:p>
            <a:pPr marL="457200" lvl="1" indent="0">
              <a:buNone/>
            </a:pPr>
            <a:r>
              <a:rPr lang="ru-RU" sz="3200" dirty="0" err="1" smtClean="0">
                <a:solidFill>
                  <a:schemeClr val="accent3"/>
                </a:solidFill>
              </a:rPr>
              <a:t>Н.Е.Веракса</a:t>
            </a:r>
            <a:r>
              <a:rPr lang="ru-RU" sz="3200" dirty="0" smtClean="0">
                <a:solidFill>
                  <a:schemeClr val="accent3"/>
                </a:solidFill>
              </a:rPr>
              <a:t>, О.Р. </a:t>
            </a:r>
            <a:r>
              <a:rPr lang="ru-RU" sz="3200" dirty="0" err="1" smtClean="0">
                <a:solidFill>
                  <a:schemeClr val="accent3"/>
                </a:solidFill>
              </a:rPr>
              <a:t>Галимов</a:t>
            </a:r>
            <a:r>
              <a:rPr lang="ru-RU" sz="3200" dirty="0" smtClean="0">
                <a:solidFill>
                  <a:schemeClr val="accent3"/>
                </a:solidFill>
              </a:rPr>
              <a:t> «Познавательно –  исследовательская деятельность дошкольников».     </a:t>
            </a:r>
          </a:p>
          <a:p>
            <a:pPr marL="457200" lvl="1" indent="0">
              <a:buNone/>
            </a:pPr>
            <a:r>
              <a:rPr lang="ru-RU" sz="3200" dirty="0" smtClean="0">
                <a:solidFill>
                  <a:srgbClr val="00B0F0"/>
                </a:solidFill>
              </a:rPr>
              <a:t>Г</a:t>
            </a:r>
            <a:r>
              <a:rPr lang="ru-RU" sz="3200" dirty="0">
                <a:solidFill>
                  <a:srgbClr val="00B0F0"/>
                </a:solidFill>
              </a:rPr>
              <a:t>. П. </a:t>
            </a:r>
            <a:r>
              <a:rPr lang="ru-RU" sz="3200" dirty="0" err="1">
                <a:solidFill>
                  <a:srgbClr val="00B0F0"/>
                </a:solidFill>
              </a:rPr>
              <a:t>Тугушева</a:t>
            </a:r>
            <a:r>
              <a:rPr lang="ru-RU" sz="3200" dirty="0">
                <a:solidFill>
                  <a:srgbClr val="00B0F0"/>
                </a:solidFill>
              </a:rPr>
              <a:t>, А. Е. Чистякова «Экспериментальная деятельность детей среднего и старшего дошкольного возраста».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accent5"/>
                </a:solidFill>
              </a:rPr>
              <a:t> </a:t>
            </a:r>
            <a:r>
              <a:rPr lang="ru-RU" sz="3200" dirty="0" smtClean="0">
                <a:solidFill>
                  <a:schemeClr val="accent5"/>
                </a:solidFill>
              </a:rPr>
              <a:t> </a:t>
            </a:r>
            <a:r>
              <a:rPr lang="ru-RU" sz="3200" dirty="0" smtClean="0">
                <a:solidFill>
                  <a:srgbClr val="92D050"/>
                </a:solidFill>
              </a:rPr>
              <a:t>А</a:t>
            </a:r>
            <a:r>
              <a:rPr lang="ru-RU" sz="3200" dirty="0">
                <a:solidFill>
                  <a:srgbClr val="92D050"/>
                </a:solidFill>
              </a:rPr>
              <a:t>. И. Савенков «Методика исследовательского обучения дошкольников».</a:t>
            </a:r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815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95400"/>
          </a:xfrm>
        </p:spPr>
        <p:txBody>
          <a:bodyPr>
            <a:normAutofit/>
          </a:bodyPr>
          <a:lstStyle/>
          <a:p>
            <a:r>
              <a:rPr lang="ru-RU" sz="5400" b="1" dirty="0"/>
              <a:t> </a:t>
            </a:r>
            <a:r>
              <a:rPr lang="ru-RU" sz="5400" b="1" dirty="0" smtClean="0"/>
              <a:t>          картотека </a:t>
            </a:r>
            <a:endParaRPr lang="ru-RU" sz="54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1409701"/>
            <a:ext cx="12192000" cy="474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B0F0"/>
                </a:solidFill>
              </a:rPr>
              <a:t>Опыты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Волшебница вода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Воздух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невидимка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Что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у нас под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ногами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3"/>
                </a:solidFill>
              </a:rPr>
              <a:t>Кто </a:t>
            </a:r>
            <a:r>
              <a:rPr lang="ru-RU" sz="4000" b="1" dirty="0">
                <a:solidFill>
                  <a:schemeClr val="accent3"/>
                </a:solidFill>
              </a:rPr>
              <a:t>в доме – природе </a:t>
            </a:r>
            <a:r>
              <a:rPr lang="ru-RU" sz="4000" b="1" dirty="0" smtClean="0">
                <a:solidFill>
                  <a:schemeClr val="accent3"/>
                </a:solidFill>
              </a:rPr>
              <a:t>живёт</a:t>
            </a:r>
            <a:endParaRPr lang="ru-RU" sz="40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chemeClr val="accent5"/>
                </a:solidFill>
              </a:rPr>
              <a:t>Солнышко</a:t>
            </a:r>
            <a:r>
              <a:rPr lang="ru-RU" sz="4400" b="1" dirty="0">
                <a:solidFill>
                  <a:schemeClr val="accent5"/>
                </a:solidFill>
              </a:rPr>
              <a:t>, солнышко, выгляни в </a:t>
            </a:r>
            <a:r>
              <a:rPr lang="ru-RU" sz="4400" b="1" dirty="0" smtClean="0">
                <a:solidFill>
                  <a:schemeClr val="accent5"/>
                </a:solidFill>
              </a:rPr>
              <a:t>окошечко</a:t>
            </a:r>
            <a:endParaRPr lang="ru-RU" sz="4400" b="1" dirty="0">
              <a:solidFill>
                <a:schemeClr val="accent5"/>
              </a:solidFill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218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550" y="88900"/>
            <a:ext cx="10516750" cy="1270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Проект «Мыльные пузыри»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079500"/>
            <a:ext cx="7704666" cy="5778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200"/>
            <a:ext cx="5839882" cy="43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21300" cy="3393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498850"/>
            <a:ext cx="4511231" cy="3383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13" y="0"/>
            <a:ext cx="5148790" cy="3393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2" y="3498850"/>
            <a:ext cx="4453467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152400"/>
            <a:ext cx="8864599" cy="6648449"/>
          </a:xfrm>
        </p:spPr>
      </p:pic>
    </p:spTree>
    <p:extLst>
      <p:ext uri="{BB962C8B-B14F-4D97-AF65-F5344CB8AC3E}">
        <p14:creationId xmlns:p14="http://schemas.microsoft.com/office/powerpoint/2010/main" val="27571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930400"/>
            <a:ext cx="5452533" cy="4089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40" y="3657600"/>
            <a:ext cx="513966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99" y="241301"/>
            <a:ext cx="5194301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210</TotalTime>
  <Words>341</Words>
  <Application>Microsoft Office PowerPoint</Application>
  <PresentationFormat>Широкоэкранный</PresentationFormat>
  <Paragraphs>71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Trebuchet MS</vt:lpstr>
      <vt:lpstr>Wingdings</vt:lpstr>
      <vt:lpstr>Wingdings 3</vt:lpstr>
      <vt:lpstr>Грань</vt:lpstr>
      <vt:lpstr>«Развитие познавательно-исследовательской деятельности дошкольников через организацию детского экспериментирования»    </vt:lpstr>
      <vt:lpstr>Цели экспериментирования  </vt:lpstr>
      <vt:lpstr>эксперименты   </vt:lpstr>
      <vt:lpstr>литература </vt:lpstr>
      <vt:lpstr>           картотека </vt:lpstr>
      <vt:lpstr>Проект «Мыльные пузыри»</vt:lpstr>
      <vt:lpstr>Презентация PowerPoint</vt:lpstr>
      <vt:lpstr>Презентация PowerPoint</vt:lpstr>
      <vt:lpstr>Презентация PowerPoint</vt:lpstr>
      <vt:lpstr>  проект «Деревья — это наши друзья».</vt:lpstr>
      <vt:lpstr>Презентация PowerPoint</vt:lpstr>
      <vt:lpstr>Презентация PowerPoint</vt:lpstr>
      <vt:lpstr>     Спасибо за внимание!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</dc:creator>
  <cp:lastModifiedBy>Алла</cp:lastModifiedBy>
  <cp:revision>19</cp:revision>
  <dcterms:created xsi:type="dcterms:W3CDTF">2016-02-24T19:28:07Z</dcterms:created>
  <dcterms:modified xsi:type="dcterms:W3CDTF">2016-02-24T22:58:44Z</dcterms:modified>
</cp:coreProperties>
</file>